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>
        <p:scale>
          <a:sx n="96" d="100"/>
          <a:sy n="96" d="100"/>
        </p:scale>
        <p:origin x="-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0C8401-3073-4E8E-89AA-A3BB1678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5D96ADE-D916-4AAD-9249-6CA63997B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3F455-CD11-4319-9981-691AB134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C944714-DA9D-47D0-8950-32927908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2D02FC8-669D-4C8F-98D1-4630A704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56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878DEB-A044-4E6C-9F29-A36839CD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5D1A7121-97AA-4A62-B2B8-0B807D213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CE5074-4CDC-4C9D-A959-D38CD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54997A-A295-44EF-9F39-B76D4511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5C8D31A-B6E5-493A-B206-C368965F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292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4A21C02-0810-41E4-A5CF-F10851E01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0829C4F-ECCD-434C-968D-A8B9306C7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6A2BCF1-9A5B-4947-9925-3537C2B8D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7AAABB1-B8B7-4644-9AA4-CFF54EA4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3CDE425-CC87-44F2-8474-7EE0A54A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3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0CD750-06E0-4657-A742-80EDF4CC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B7E437C-A4D1-471C-832D-F5E89B6A5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782B175-662C-4575-92CB-254EAEF39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DD2E744-6339-4DE3-B2BE-3EF4ACB1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8DD0E3F-1D1F-4C42-AA4A-4AC954860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8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272277-8375-41A7-BE5D-4E95CC01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D15792-F184-4726-882C-FF4AE04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534D6EA-6B38-4717-BA02-836AF229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7C161E2-997D-4180-B933-2AB87744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0AB08E0-332B-4120-B8C9-4482ADE3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0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90DFB8-B818-4948-91B9-6221465B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31DA44F-92B1-47EB-8C73-0F1F13624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E98AA60-09A4-4580-A1C9-378AF1BD5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7A23DB-C303-45E1-AA7B-3BF27613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970C4AC-B268-442D-BDA5-C09E4CF3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A93B69E-EB27-4027-8252-C5C89C5C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0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2F1A19-0A73-49C4-B3EA-F72768F8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3BF4731-D6BA-46FD-B05C-EFBF5669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34CD824-4E96-49A3-B463-64C95A07F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50D2D227-7152-4F23-BDE4-47FA17CE5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AA082CE-C8DE-43DC-A7B9-CA51958BEA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491524DA-7230-4CEF-899C-B1821FD69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E5C0676-6098-4784-984E-4CE320D5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F715649A-9219-4B49-B484-04730074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552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CA161B-6617-4BB5-B169-D81E41F9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48BC69-C838-4CA8-B11E-099A9889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1871CEF-F3F2-45FA-9E27-4DD3FAF2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8C139F8-B47D-46BB-9B88-F6617F9B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858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1E705957-8DC1-4691-8A52-29F68ECE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858B66C-0359-4F6E-BA0E-A7B5EE06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4242A42-E459-4E87-8488-20C26EF6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29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ED17C8-D449-44C0-B0A3-14E1016C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33B1562-655A-48BC-A66B-6235FAED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9322363-611E-4658-8A05-DC9A73BFC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A8153CF-4ECF-45E9-98B6-A1C11709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FCDAB7F-1C8F-48DC-B843-DAF425B5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ACBB00E-088A-4750-8B48-C5720FB9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43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3CBD71-501F-4F6E-B72D-8020D318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6A6673D6-DAD8-40BB-95C1-05E1212EA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5879739-275F-451E-931E-A90C34D5F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0751610-E75C-4F57-A109-9E9CDA6D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EA1A20B-754B-4F03-AF97-001A56753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39D8B26-EF44-4E40-8E20-7B228F86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4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D2DDF1"/>
            </a:gs>
            <a:gs pos="26564">
              <a:srgbClr val="E0E7F5"/>
            </a:gs>
            <a:gs pos="15000">
              <a:srgbClr val="EDF1F9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3EE8B24-68B6-4930-B071-08044481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823FFCF-DB00-4EB5-A428-82E6AF40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2A083BE-4ECE-44DB-B22C-DE342D010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B89F2-DD3F-443A-8336-92DFD99295F1}" type="datetimeFigureOut">
              <a:rPr lang="es-CO" smtClean="0"/>
              <a:t>5/09/2019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52F0455-006C-450A-8F3D-B495C428C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F58B82F-4B7F-41AE-A950-64A38A136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DB0A-48CA-412F-90A2-6BAF009815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7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AF559F3-7B43-4A3A-A52E-90D34121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462" y="170024"/>
            <a:ext cx="2304267" cy="24017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604777A-7827-468E-86C6-5999BB97A142}"/>
              </a:ext>
            </a:extLst>
          </p:cNvPr>
          <p:cNvSpPr txBox="1"/>
          <p:nvPr/>
        </p:nvSpPr>
        <p:spPr>
          <a:xfrm>
            <a:off x="139148" y="2571779"/>
            <a:ext cx="96906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Churchill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no quiere firmar un acuerdo con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Parlamento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lo espera para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acepte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visitar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 las personas que realmente importan, es decir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trabajadores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Inglaterra.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¿dónde los encontrará?: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Confiesa que 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 ha montado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le 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escapa</a:t>
            </a: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 su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chofer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 se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carro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</a:t>
            </a:r>
            <a:r>
              <a:rPr lang="es-CO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subterráneo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«¿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tengo que hacer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para llegar a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Westminster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?»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solo una parada, señor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», le contesta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asombrada</a:t>
            </a:r>
            <a:r>
              <a:rPr lang="es-CO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una chica que miraba el mapa del tren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Quedan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atónitos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 ver al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británico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entrar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Le observan 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boquiabiertos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sin saber muy bien qué hacer o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 él quien </a:t>
            </a: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hablar con ellos y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¿la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Gran Bretaña debería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pactar con la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tiranía?</a:t>
            </a:r>
            <a:endParaRPr lang="es-CO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es rotunda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«Nunca»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Llega al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parlamento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dice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pueblo no acepta ese acuerdo con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Hitler!</a:t>
            </a:r>
            <a:endParaRPr lang="es-CO" dirty="0"/>
          </a:p>
        </p:txBody>
      </p:sp>
      <p:sp>
        <p:nvSpPr>
          <p:cNvPr id="2" name="1 CuadroTexto"/>
          <p:cNvSpPr txBox="1"/>
          <p:nvPr/>
        </p:nvSpPr>
        <p:spPr>
          <a:xfrm>
            <a:off x="745436" y="854764"/>
            <a:ext cx="495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Wagon</a:t>
            </a:r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CO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Churchil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5" y="1830335"/>
            <a:ext cx="2110409" cy="83092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98174" y="705678"/>
            <a:ext cx="671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Wagon</a:t>
            </a:r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Pro-Integridad</a:t>
            </a:r>
            <a:endParaRPr lang="es-C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="" xmlns:a16="http://schemas.microsoft.com/office/drawing/2014/main" id="{8604777A-7827-468E-86C6-5999BB97A142}"/>
              </a:ext>
            </a:extLst>
          </p:cNvPr>
          <p:cNvSpPr txBox="1"/>
          <p:nvPr/>
        </p:nvSpPr>
        <p:spPr>
          <a:xfrm>
            <a:off x="99391" y="1975432"/>
            <a:ext cx="7782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políticos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colombianos, se dedican </a:t>
            </a:r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confrontarse entre ellos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pueblo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 que no están pensando en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país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gente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siente </a:t>
            </a:r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rabiosa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siente </a:t>
            </a:r>
            <a:r>
              <a:rPr lang="es-CO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impotente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puede </a:t>
            </a:r>
            <a:r>
              <a:rPr lang="es-CO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Pro-integridad</a:t>
            </a:r>
            <a:r>
              <a:rPr lang="es-CO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s-CO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Pro-integridad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se baja del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cite a los 5 o 6 políticos más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controvertidos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un grupo representante de la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(Nosotros entre ellos)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Pro-Integridad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invita a algunos </a:t>
            </a:r>
            <a:r>
              <a:rPr lang="es-CO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endParaRPr lang="es-CO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reclama por la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les pide pensar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país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gente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 va a permitir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enfrentamientos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CO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publican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 resultados del</a:t>
            </a:r>
            <a:r>
              <a:rPr lang="es-CO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</a:t>
            </a:r>
            <a:r>
              <a:rPr lang="es-CO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puede ser el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integrador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76" y="385905"/>
            <a:ext cx="3543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078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225</Words>
  <Application>Microsoft Office PowerPoint</Application>
  <PresentationFormat>Personalizado</PresentationFormat>
  <Paragraphs>32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Fernando Davila Sguerra</dc:creator>
  <cp:lastModifiedBy>mdavila</cp:lastModifiedBy>
  <cp:revision>13</cp:revision>
  <dcterms:created xsi:type="dcterms:W3CDTF">2019-09-05T20:00:22Z</dcterms:created>
  <dcterms:modified xsi:type="dcterms:W3CDTF">2019-09-06T00:56:55Z</dcterms:modified>
</cp:coreProperties>
</file>